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310" r:id="rId2"/>
    <p:sldId id="322" r:id="rId3"/>
    <p:sldId id="323" r:id="rId4"/>
    <p:sldId id="311" r:id="rId5"/>
    <p:sldId id="364" r:id="rId6"/>
    <p:sldId id="365" r:id="rId7"/>
    <p:sldId id="366" r:id="rId8"/>
    <p:sldId id="367" r:id="rId9"/>
    <p:sldId id="320" r:id="rId10"/>
    <p:sldId id="377" r:id="rId11"/>
    <p:sldId id="378" r:id="rId12"/>
    <p:sldId id="379" r:id="rId13"/>
    <p:sldId id="376" r:id="rId14"/>
    <p:sldId id="312" r:id="rId15"/>
    <p:sldId id="313" r:id="rId16"/>
    <p:sldId id="314" r:id="rId17"/>
    <p:sldId id="315" r:id="rId18"/>
    <p:sldId id="303" r:id="rId19"/>
    <p:sldId id="301" r:id="rId20"/>
    <p:sldId id="299" r:id="rId21"/>
    <p:sldId id="368" r:id="rId22"/>
    <p:sldId id="391" r:id="rId23"/>
    <p:sldId id="380" r:id="rId24"/>
    <p:sldId id="381" r:id="rId25"/>
    <p:sldId id="370" r:id="rId26"/>
    <p:sldId id="392" r:id="rId27"/>
    <p:sldId id="393" r:id="rId28"/>
    <p:sldId id="394" r:id="rId29"/>
    <p:sldId id="371" r:id="rId30"/>
    <p:sldId id="390" r:id="rId31"/>
    <p:sldId id="382" r:id="rId32"/>
    <p:sldId id="383" r:id="rId33"/>
    <p:sldId id="38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372" r:id="rId42"/>
    <p:sldId id="389" r:id="rId43"/>
    <p:sldId id="386" r:id="rId44"/>
    <p:sldId id="403" r:id="rId45"/>
    <p:sldId id="387" r:id="rId46"/>
    <p:sldId id="325" r:id="rId47"/>
    <p:sldId id="327" r:id="rId48"/>
    <p:sldId id="329" r:id="rId49"/>
    <p:sldId id="330" r:id="rId50"/>
    <p:sldId id="410" r:id="rId51"/>
    <p:sldId id="413" r:id="rId52"/>
    <p:sldId id="385" r:id="rId53"/>
    <p:sldId id="411" r:id="rId54"/>
    <p:sldId id="353" r:id="rId55"/>
    <p:sldId id="412" r:id="rId56"/>
    <p:sldId id="404" r:id="rId57"/>
    <p:sldId id="407" r:id="rId58"/>
    <p:sldId id="408" r:id="rId59"/>
    <p:sldId id="414" r:id="rId60"/>
    <p:sldId id="326" r:id="rId61"/>
    <p:sldId id="328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7" r:id="rId72"/>
    <p:sldId id="348" r:id="rId73"/>
    <p:sldId id="349" r:id="rId74"/>
    <p:sldId id="350" r:id="rId75"/>
    <p:sldId id="351" r:id="rId76"/>
    <p:sldId id="352" r:id="rId77"/>
    <p:sldId id="357" r:id="rId78"/>
    <p:sldId id="358" r:id="rId79"/>
    <p:sldId id="361" r:id="rId80"/>
    <p:sldId id="362" r:id="rId81"/>
    <p:sldId id="405" r:id="rId82"/>
    <p:sldId id="40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0"/>
    <p:restoredTop sz="89809"/>
  </p:normalViewPr>
  <p:slideViewPr>
    <p:cSldViewPr snapToGrid="0" snapToObjects="1">
      <p:cViewPr varScale="1">
        <p:scale>
          <a:sx n="97" d="100"/>
          <a:sy n="9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7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5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1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0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47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7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2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6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3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0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90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7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41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88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3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6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5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2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16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0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74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1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“The Library of Congress National Recording Preservation Plan” 2012</a:t>
            </a:r>
          </a:p>
          <a:p>
            <a:r>
              <a:rPr lang="en-US" dirty="0" smtClean="0"/>
              <a:t>We are</a:t>
            </a:r>
            <a:r>
              <a:rPr lang="en-US" baseline="0" dirty="0" smtClean="0"/>
              <a:t> the afterthought; we’re doing the </a:t>
            </a:r>
            <a:r>
              <a:rPr lang="en-US" baseline="0" dirty="0" err="1" smtClean="0"/>
              <a:t>afterthinking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4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7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32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72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61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6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94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22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you’re lucky, someone will transcribe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1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631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40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3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37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06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29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2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187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366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700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707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39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08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1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127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82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49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688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4" Type="http://schemas.openxmlformats.org/officeDocument/2006/relationships/image" Target="../media/image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82313"/>
            <a:ext cx="12192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Humanities Research with Sound: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Introduction to Audio Machine Learning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&amp; Tanya Clement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???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passable algorithm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1" y="337858"/>
            <a:ext cx="5217207" cy="5417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81293"/>
            <a:ext cx="5394783" cy="39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242457"/>
            <a:ext cx="4405723" cy="58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3209" y="5709562"/>
            <a:ext cx="1641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redit: Handel 1989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64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277978"/>
            <a:ext cx="9876118" cy="57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1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Identifying test tones and silence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Sub-state-of-the-art systems may be OK.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3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907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/shaping-humanities-data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General ML tools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-learn,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TensorFlow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Keras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/>
                <a:gridCol w="1773816"/>
                <a:gridCol w="1773816"/>
                <a:gridCol w="1773816"/>
                <a:gridCol w="1773816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4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1" y="164018"/>
            <a:ext cx="9766683" cy="60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308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6"/>
            <a:ext cx="10515600" cy="4263081"/>
          </a:xfrm>
        </p:spPr>
        <p:txBody>
          <a:bodyPr/>
          <a:lstStyle/>
          <a:p>
            <a:pPr algn="ctr"/>
            <a:r>
              <a:rPr lang="en-US" dirty="0" smtClean="0"/>
              <a:t>The motivation: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Decaying media must be digitized quickly.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Rich metadata is often an afterthought.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github.com/hipstas/audio-labeler/raw/master/img/Audio_Labe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" y="0"/>
            <a:ext cx="11811195" cy="62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42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Tagging Toolkit (Python package)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/audio-tagging-toolkit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Tagging Toolkit (Python package)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/audio-tagging-toolkit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ML Lab (Docker container)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/audio-ml-lab</a:t>
            </a: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9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1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38" y="112890"/>
            <a:ext cx="8041924" cy="6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5900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55" y="108201"/>
            <a:ext cx="7974689" cy="5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in archives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400"/>
            <a:ext cx="10793506" cy="59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33" y="200391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43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Graham-Jorie_Entire-Reading_UPenn_10-16-98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7" y="924089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175.5_Ginsberg_Allen_01_Public-Reading_Hudson_4-22-94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28" y="859695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8979" y="884802"/>
          <a:ext cx="9356167" cy="41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Document" r:id="rId5" imgW="6096000" imgH="2717800" progId="Word.Document.12">
                  <p:embed/>
                </p:oleObj>
              </mc:Choice>
              <mc:Fallback>
                <p:oleObj name="Document" r:id="rId5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979" y="884802"/>
                        <a:ext cx="9356167" cy="417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8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t="15042" r="10271" b="37575"/>
          <a:stretch/>
        </p:blipFill>
        <p:spPr>
          <a:xfrm>
            <a:off x="3015129" y="86678"/>
            <a:ext cx="6161741" cy="60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2211</Words>
  <Application>Microsoft Macintosh PowerPoint</Application>
  <PresentationFormat>Widescreen</PresentationFormat>
  <Paragraphs>532</Paragraphs>
  <Slides>82</Slides>
  <Notes>81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Document</vt:lpstr>
      <vt:lpstr>Humanities Research with Sound: Introduction to Audio Machine Learning</vt:lpstr>
      <vt:lpstr>PowerPoint Presentation</vt:lpstr>
      <vt:lpstr>PowerPoint Presentation</vt:lpstr>
      <vt:lpstr>https://github.com/hipstas/shaping-humanities-data</vt:lpstr>
      <vt:lpstr>The motivation:  Decaying media must be digitized quickly.  Rich metadata is often an afterthought.</vt:lpstr>
      <vt:lpstr>PowerPoint Presentation</vt:lpstr>
      <vt:lpstr>PowerPoint Presentation</vt:lpstr>
      <vt:lpstr>PowerPoint Presentation</vt:lpstr>
      <vt:lpstr>Possible uses of ML in digital audio collections</vt:lpstr>
      <vt:lpstr>Possible uses of ML in digital audio collections</vt:lpstr>
      <vt:lpstr>Possible uses of ML in digital audio collections</vt:lpstr>
      <vt:lpstr>Possible uses of ML in digital audio collections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PowerPoint Presentation</vt:lpstr>
      <vt:lpstr>PowerPoint Presentation</vt:lpstr>
      <vt:lpstr>PowerPoint Presentation</vt:lpstr>
      <vt:lpstr>Some tasks are easy.</vt:lpstr>
      <vt:lpstr>Some tasks are easy.</vt:lpstr>
      <vt:lpstr>Some tasks are easy.</vt:lpstr>
      <vt:lpstr>Some tasks are easy.</vt:lpstr>
      <vt:lpstr>Some tasks are hard.</vt:lpstr>
      <vt:lpstr>Some tasks are hard.</vt:lpstr>
      <vt:lpstr>Some tasks are hard.</vt:lpstr>
      <vt:lpstr>Some tasks are hard.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Our options </vt:lpstr>
      <vt:lpstr>Our options </vt:lpstr>
      <vt:lpstr>Our options </vt:lpstr>
      <vt:lpstr>pyAudioAnalysis</vt:lpstr>
      <vt:lpstr>Our options </vt:lpstr>
      <vt:lpstr>PowerPoint Presentation</vt:lpstr>
      <vt:lpstr>Types of machine learning</vt:lpstr>
      <vt:lpstr>PowerPoint Presentation</vt:lpstr>
      <vt:lpstr>PowerPoint Presentation</vt:lpstr>
      <vt:lpstr>New tools from HiPSTAS</vt:lpstr>
      <vt:lpstr>New tools from HiPSTAS</vt:lpstr>
      <vt:lpstr>PowerPoint Presentation</vt:lpstr>
      <vt:lpstr>New tools from HiPSTAS</vt:lpstr>
      <vt:lpstr>PowerPoint Presentation</vt:lpstr>
      <vt:lpstr>New tools from HiPSTAS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Disciplines in audio ML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ML in archives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metadata goals</vt:lpstr>
      <vt:lpstr>General search goals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52</cp:revision>
  <dcterms:created xsi:type="dcterms:W3CDTF">2017-05-07T13:13:01Z</dcterms:created>
  <dcterms:modified xsi:type="dcterms:W3CDTF">2017-08-07T19:15:45Z</dcterms:modified>
</cp:coreProperties>
</file>